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01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8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53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08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45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71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00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18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70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93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34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E233-6F1E-4F25-9829-A5DD1E751DB1}" type="datetimeFigureOut">
              <a:rPr lang="nl-NL" smtClean="0"/>
              <a:t>19-1-2011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B3AD-54B2-4150-A105-13A7054E67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38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11055"/>
              </p:ext>
            </p:extLst>
          </p:nvPr>
        </p:nvGraphicFramePr>
        <p:xfrm>
          <a:off x="1619672" y="548680"/>
          <a:ext cx="5765801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751"/>
                <a:gridCol w="1420835"/>
                <a:gridCol w="685046"/>
                <a:gridCol w="1243231"/>
                <a:gridCol w="941938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Salaris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 36.000,00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Eigen woning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€ 120.000,00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Belasting - 30%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 12.000,00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Rente - 10%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12.000,00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Aflossing - 20 Jaar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 €     6.000,00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89415"/>
              </p:ext>
            </p:extLst>
          </p:nvPr>
        </p:nvGraphicFramePr>
        <p:xfrm>
          <a:off x="1619672" y="1916832"/>
          <a:ext cx="5765801" cy="188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751"/>
                <a:gridCol w="1420835"/>
                <a:gridCol w="685046"/>
                <a:gridCol w="1243231"/>
                <a:gridCol w="941938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Hypotheekrenteaftrek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Salaris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 36.000,00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Rente - 10%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12.000,00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Aflossing - 20 Jaar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6.000,00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Belastbaar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 24.000,00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(Salaris - rente)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Belasting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   7.200,00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Belastingvoordeel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   4.800,00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63674"/>
              </p:ext>
            </p:extLst>
          </p:nvPr>
        </p:nvGraphicFramePr>
        <p:xfrm>
          <a:off x="1619672" y="4365104"/>
          <a:ext cx="28956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758"/>
                <a:gridCol w="1420842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Hypotheekrenteaftrek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15.000.000.000,00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kost Nederland per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jaar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Per werkende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 €                  2.142,86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Book Antiqu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079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Diavoorstelling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MafS</dc:creator>
  <cp:lastModifiedBy>MafS</cp:lastModifiedBy>
  <cp:revision>1</cp:revision>
  <dcterms:created xsi:type="dcterms:W3CDTF">2011-01-19T13:26:40Z</dcterms:created>
  <dcterms:modified xsi:type="dcterms:W3CDTF">2011-01-19T13:28:29Z</dcterms:modified>
</cp:coreProperties>
</file>