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E233-6F1E-4F25-9829-A5DD1E751DB1}" type="datetimeFigureOut">
              <a:rPr lang="nl-NL" smtClean="0"/>
              <a:t>19-1-2011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B3AD-54B2-4150-A105-13A7054E67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101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E233-6F1E-4F25-9829-A5DD1E751DB1}" type="datetimeFigureOut">
              <a:rPr lang="nl-NL" smtClean="0"/>
              <a:t>19-1-2011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B3AD-54B2-4150-A105-13A7054E67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78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E233-6F1E-4F25-9829-A5DD1E751DB1}" type="datetimeFigureOut">
              <a:rPr lang="nl-NL" smtClean="0"/>
              <a:t>19-1-2011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B3AD-54B2-4150-A105-13A7054E67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253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E233-6F1E-4F25-9829-A5DD1E751DB1}" type="datetimeFigureOut">
              <a:rPr lang="nl-NL" smtClean="0"/>
              <a:t>19-1-2011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B3AD-54B2-4150-A105-13A7054E67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108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E233-6F1E-4F25-9829-A5DD1E751DB1}" type="datetimeFigureOut">
              <a:rPr lang="nl-NL" smtClean="0"/>
              <a:t>19-1-2011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B3AD-54B2-4150-A105-13A7054E67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45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E233-6F1E-4F25-9829-A5DD1E751DB1}" type="datetimeFigureOut">
              <a:rPr lang="nl-NL" smtClean="0"/>
              <a:t>19-1-2011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B3AD-54B2-4150-A105-13A7054E67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071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E233-6F1E-4F25-9829-A5DD1E751DB1}" type="datetimeFigureOut">
              <a:rPr lang="nl-NL" smtClean="0"/>
              <a:t>19-1-2011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B3AD-54B2-4150-A105-13A7054E67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2009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E233-6F1E-4F25-9829-A5DD1E751DB1}" type="datetimeFigureOut">
              <a:rPr lang="nl-NL" smtClean="0"/>
              <a:t>19-1-2011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B3AD-54B2-4150-A105-13A7054E67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0189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E233-6F1E-4F25-9829-A5DD1E751DB1}" type="datetimeFigureOut">
              <a:rPr lang="nl-NL" smtClean="0"/>
              <a:t>19-1-2011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B3AD-54B2-4150-A105-13A7054E67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170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E233-6F1E-4F25-9829-A5DD1E751DB1}" type="datetimeFigureOut">
              <a:rPr lang="nl-NL" smtClean="0"/>
              <a:t>19-1-2011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B3AD-54B2-4150-A105-13A7054E67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693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E233-6F1E-4F25-9829-A5DD1E751DB1}" type="datetimeFigureOut">
              <a:rPr lang="nl-NL" smtClean="0"/>
              <a:t>19-1-2011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B3AD-54B2-4150-A105-13A7054E67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1347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EE233-6F1E-4F25-9829-A5DD1E751DB1}" type="datetimeFigureOut">
              <a:rPr lang="nl-NL" smtClean="0"/>
              <a:t>19-1-2011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1B3AD-54B2-4150-A105-13A7054E67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338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211055"/>
              </p:ext>
            </p:extLst>
          </p:nvPr>
        </p:nvGraphicFramePr>
        <p:xfrm>
          <a:off x="1619672" y="548680"/>
          <a:ext cx="5765801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4751"/>
                <a:gridCol w="1420835"/>
                <a:gridCol w="685046"/>
                <a:gridCol w="1243231"/>
                <a:gridCol w="941938"/>
              </a:tblGrid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Salaris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 €                36.000,00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Eigen woning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 € 120.000,00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Belasting - 30%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 €                12.000,00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Rente - 10%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 €   12.000,00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Aflossing - 20 Jaar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 dirty="0">
                          <a:effectLst/>
                        </a:rPr>
                        <a:t> €     6.000,00 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189415"/>
              </p:ext>
            </p:extLst>
          </p:nvPr>
        </p:nvGraphicFramePr>
        <p:xfrm>
          <a:off x="1619672" y="1916832"/>
          <a:ext cx="5765801" cy="188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4751"/>
                <a:gridCol w="1420835"/>
                <a:gridCol w="685046"/>
                <a:gridCol w="1243231"/>
                <a:gridCol w="941938"/>
              </a:tblGrid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Hypotheekrenteaftrek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Salaris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 €                36.000,00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Rente - 10%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 €   12.000,00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Aflossing - 20 Jaar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 €     6.000,00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Belastbaar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 €                24.000,00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(Salaris - rente)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Belasting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 €                  7.200,00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Belastingvoordeel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 €                  4.800,00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 dirty="0">
                          <a:effectLst/>
                        </a:rPr>
                        <a:t> 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563674"/>
              </p:ext>
            </p:extLst>
          </p:nvPr>
        </p:nvGraphicFramePr>
        <p:xfrm>
          <a:off x="1619672" y="4365104"/>
          <a:ext cx="2895600" cy="1047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4758"/>
                <a:gridCol w="1420842"/>
              </a:tblGrid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Hypotheekrenteaftrek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 €  15.000.000.000,00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kost Nederland per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jaar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Per werkende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 dirty="0">
                          <a:effectLst/>
                        </a:rPr>
                        <a:t> €                  2.142,86 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4079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</Words>
  <Application>Microsoft Office PowerPoint</Application>
  <PresentationFormat>Diavoorstelling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MafS</dc:creator>
  <cp:lastModifiedBy>MafS</cp:lastModifiedBy>
  <cp:revision>1</cp:revision>
  <dcterms:created xsi:type="dcterms:W3CDTF">2011-01-19T13:26:40Z</dcterms:created>
  <dcterms:modified xsi:type="dcterms:W3CDTF">2011-01-19T13:28:29Z</dcterms:modified>
</cp:coreProperties>
</file>